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E1E1E1"/>
    <a:srgbClr val="717171"/>
    <a:srgbClr val="0F0F0F"/>
    <a:srgbClr val="E4E4E4"/>
    <a:srgbClr val="F3F3F3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58" autoAdjust="0"/>
  </p:normalViewPr>
  <p:slideViewPr>
    <p:cSldViewPr snapToGrid="0">
      <p:cViewPr>
        <p:scale>
          <a:sx n="100" d="100"/>
          <a:sy n="100" d="100"/>
        </p:scale>
        <p:origin x="9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7EA34-BC33-4682-90ED-6976F2831C2C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7D45C-0B8D-4D27-A7EF-07FE15545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67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0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맵 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90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스즈미</a:t>
            </a:r>
            <a:r>
              <a:rPr lang="ko-KR" altLang="en-US" dirty="0"/>
              <a:t> 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33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5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1886-BF96-F611-8844-40641E71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B250FB-7798-ACF0-AD37-1B076E44D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FD14C-CCCD-CC94-540F-7B2AF849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5329C6-4656-3DA0-839B-FC3D6A29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71F8B-3761-C042-89C2-9A7CA86BC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0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C645D-0A20-A16F-F784-FF1950FA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A5AEC4-4C33-98D6-EF48-93F96852C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108A8-C37F-FF84-ADE5-024B1B27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03552-2F30-DA41-2301-F0BB48DB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0CA2C-91C0-F14D-2ED8-247F47F1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0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116AE0-D501-8834-11FE-FF2FB1BB2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A492F-2EE5-ED4A-AEE8-47AF1F833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AB18E-8975-E72C-076A-3AFBDE62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9A89D-32E5-D7AD-4BF9-C56344F49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19E62-6E59-E98C-F37B-4C009ABF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89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F691D-B4ED-5137-D124-A63E86C3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B0162-3941-C169-1617-58E1DC86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E3E9C-C6AE-3AA5-25A0-4B4526AB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65319-5D96-AE0A-54FE-C5DFCB17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C9815-7FA7-D240-8CFE-6F1067A8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15EDB-88A1-2AD9-F6F1-6C37AB55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FEA8F-56FD-81C3-6F24-990AA00F8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CC720-DE75-C989-13EC-2240BF8E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A93DB-01F4-38F5-9106-8C49C1F2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31AC8-4704-393A-9067-2F2474C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98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B9C59-AC80-E949-C0E5-CFC9C55E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2FAC9-59DC-AE55-2CB3-42EC26988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52EEC1-80A6-6222-6186-EE2CD02CC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8D3B08-ECBD-E197-AB28-237D8862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438B7A-056C-7D7A-D440-ACE1BEEC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FB508-E925-A0BD-F033-DBBCE02E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2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BF75F-9FF4-19B7-9380-CBDCB235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380FE-0815-DBC6-5F3E-EB06A3D59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FD0964-C0A1-2BC2-84E3-6CBF3D1DA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CA0A9-503E-131C-B649-740529F49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925356-B59C-2D98-995B-756FDCBBA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D5AE56-03A3-6C20-B932-13E1B6A8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2C5A55-67D9-D325-D863-36E1A5A1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ECF05B-2CA4-5827-CFA2-1DEBB8E1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02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5ADA8-9637-0759-E9CF-754A8DCD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8E6838-A2C0-E6F2-0BCD-2D490FCD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C344C-F593-18D6-1DD5-91C718AF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5D7ADF-7BA3-D5B0-EA81-0B589F84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9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DED360-6F10-F31D-FE07-6392DF0F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1B4663-1E21-9FD0-70D7-2D93E061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5A752-49A6-38A1-8AC2-4D51D216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6F49B-8483-1D7B-8C8C-E22C01A3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52AC7-0F59-FCA1-6DAB-F20F4F2B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5B016C-0B60-D3C4-432D-C6799B236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DF7E27-4CF6-DB09-E98E-272F93CC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87C2A2-3015-574E-D753-B460724A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447DF-D1FC-6C68-3043-7A437571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8EDFD-7C77-23C1-FBB2-E1D02406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506AFB-8277-CF0C-E6BA-6714B01A6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0F09-93C7-AB4B-837D-23B3C4E59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F8728F-1950-0ED1-4556-354B1A37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1A2FC5-8847-81E0-F87B-15DF710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D9945A-795E-6197-1D70-16B99A3F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28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CDA999-FA00-8B3F-660E-7270238A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0200C-C6C7-90CF-BABE-B8A71E03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4818E-B7EA-1A9A-4189-152930666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E3456-DD89-477C-B12D-41A07A448EC1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1EAA9-3592-61EB-F0EA-8591EE8D1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8B34B-94D5-29C7-A5FC-ABDE62ED8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6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ebp"/><Relationship Id="rId13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microsoft.com/office/2007/relationships/hdphoto" Target="../media/hdphoto4.wdp"/><Relationship Id="rId5" Type="http://schemas.microsoft.com/office/2007/relationships/hdphoto" Target="../media/hdphoto3.wdp"/><Relationship Id="rId15" Type="http://schemas.microsoft.com/office/2007/relationships/hdphoto" Target="../media/hdphoto6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jp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러스트레이션, 만화 영화, 스케치, 그림이(가) 표시된 사진&#10;&#10;자동 생성된 설명">
            <a:extLst>
              <a:ext uri="{FF2B5EF4-FFF2-40B4-BE49-F238E27FC236}">
                <a16:creationId xmlns:a16="http://schemas.microsoft.com/office/drawing/2014/main" id="{E6B8A87C-66E2-1CD1-D443-7DE87510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2493" l="10000" r="90000">
                        <a14:foregroundMark x1="23882" y1="78612" x2="24235" y2="87535"/>
                        <a14:foregroundMark x1="24235" y1="87535" x2="25809" y2="82483"/>
                        <a14:foregroundMark x1="18824" y1="79037" x2="18941" y2="82578"/>
                        <a14:foregroundMark x1="26072" y1="81445" x2="26000" y2="86119"/>
                        <a14:foregroundMark x1="26118" y1="78470" x2="26072" y2="81445"/>
                        <a14:foregroundMark x1="26000" y1="86119" x2="26000" y2="86119"/>
                        <a14:foregroundMark x1="26118" y1="79603" x2="26000" y2="81303"/>
                        <a14:foregroundMark x1="26343" y1="81445" x2="26000" y2="87394"/>
                        <a14:foregroundMark x1="26588" y1="77195" x2="26343" y2="81445"/>
                        <a14:backgroundMark x1="74353" y1="14306" x2="61294" y2="21955"/>
                        <a14:backgroundMark x1="61294" y1="21955" x2="63059" y2="59348"/>
                        <a14:backgroundMark x1="63059" y1="59348" x2="69765" y2="20963"/>
                        <a14:backgroundMark x1="69765" y1="20963" x2="55647" y2="69122"/>
                        <a14:backgroundMark x1="55647" y1="69122" x2="81647" y2="48725"/>
                        <a14:backgroundMark x1="81647" y1="48725" x2="67529" y2="12890"/>
                        <a14:backgroundMark x1="67529" y1="12890" x2="60588" y2="11048"/>
                        <a14:backgroundMark x1="32588" y1="34986" x2="35765" y2="61756"/>
                        <a14:backgroundMark x1="35765" y1="61756" x2="40471" y2="72946"/>
                        <a14:backgroundMark x1="40471" y1="72946" x2="57059" y2="74929"/>
                        <a14:backgroundMark x1="57059" y1="74929" x2="63647" y2="51416"/>
                        <a14:backgroundMark x1="63647" y1="51416" x2="53294" y2="38810"/>
                        <a14:backgroundMark x1="53294" y1="38810" x2="41294" y2="33711"/>
                        <a14:backgroundMark x1="41294" y1="33711" x2="34118" y2="33569"/>
                        <a14:backgroundMark x1="34118" y1="33569" x2="32824" y2="35552"/>
                        <a14:backgroundMark x1="27176" y1="35694" x2="38353" y2="47167"/>
                        <a14:backgroundMark x1="28588" y1="38527" x2="20471" y2="36119"/>
                        <a14:backgroundMark x1="22588" y1="37110" x2="13529" y2="39377"/>
                        <a14:backgroundMark x1="13529" y1="39377" x2="11647" y2="40793"/>
                        <a14:backgroundMark x1="14353" y1="39943" x2="9059" y2="47309"/>
                        <a14:backgroundMark x1="9059" y1="47309" x2="8353" y2="49008"/>
                        <a14:backgroundMark x1="8471" y1="49008" x2="5412" y2="68839"/>
                        <a14:backgroundMark x1="9059" y1="56657" x2="11176" y2="77054"/>
                        <a14:backgroundMark x1="12118" y1="57649" x2="11882" y2="61331"/>
                        <a14:backgroundMark x1="12588" y1="61756" x2="11529" y2="63598"/>
                        <a14:backgroundMark x1="13059" y1="72946" x2="15176" y2="77195"/>
                        <a14:backgroundMark x1="30588" y1="41501" x2="34588" y2="74221"/>
                        <a14:backgroundMark x1="30471" y1="60340" x2="29765" y2="69830"/>
                        <a14:backgroundMark x1="29765" y1="69830" x2="31294" y2="74079"/>
                        <a14:backgroundMark x1="29882" y1="74504" x2="28540" y2="78120"/>
                        <a14:backgroundMark x1="28216" y1="83744" x2="29882" y2="89093"/>
                        <a14:backgroundMark x1="29882" y1="89093" x2="30471" y2="89943"/>
                        <a14:backgroundMark x1="15412" y1="90652" x2="24941" y2="91643"/>
                        <a14:backgroundMark x1="24941" y1="91643" x2="30588" y2="90793"/>
                        <a14:backgroundMark x1="14588" y1="78045" x2="16353" y2="92068"/>
                        <a14:backgroundMark x1="14235" y1="77054" x2="15176" y2="80028"/>
                        <a14:backgroundMark x1="27046" y1="77234" x2="27059" y2="76912"/>
                        <a14:backgroundMark x1="27412" y1="76629" x2="27276" y2="77253"/>
                        <a14:backgroundMark x1="27765" y1="81445" x2="27765" y2="81445"/>
                        <a14:backgroundMark x1="27176" y1="81303" x2="27176" y2="81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15" t="36979" r="68823" b="8759"/>
          <a:stretch/>
        </p:blipFill>
        <p:spPr>
          <a:xfrm>
            <a:off x="2648498" y="1678776"/>
            <a:ext cx="1794294" cy="36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3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케치, 그림, 예술, 디자인이(가) 표시된 사진&#10;&#10;자동 생성된 설명">
            <a:extLst>
              <a:ext uri="{FF2B5EF4-FFF2-40B4-BE49-F238E27FC236}">
                <a16:creationId xmlns:a16="http://schemas.microsoft.com/office/drawing/2014/main" id="{25E178F7-AEA9-A526-FE64-FC4074E1D4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r="9941"/>
          <a:stretch/>
        </p:blipFill>
        <p:spPr>
          <a:xfrm>
            <a:off x="7570554" y="0"/>
            <a:ext cx="5372099" cy="6725062"/>
          </a:xfrm>
          <a:prstGeom prst="rect">
            <a:avLst/>
          </a:prstGeom>
        </p:spPr>
      </p:pic>
      <p:pic>
        <p:nvPicPr>
          <p:cNvPr id="3" name="그림 2" descr="스케치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457C721D-472E-7D62-4A4D-E7387C35D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" b="559"/>
          <a:stretch/>
        </p:blipFill>
        <p:spPr>
          <a:xfrm>
            <a:off x="-73814" y="66469"/>
            <a:ext cx="7325747" cy="67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B6973175-0CF7-7316-310A-F2A01947E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9"/>
          <a:stretch/>
        </p:blipFill>
        <p:spPr>
          <a:xfrm>
            <a:off x="430570" y="0"/>
            <a:ext cx="7321549" cy="6724650"/>
          </a:xfrm>
          <a:prstGeom prst="rect">
            <a:avLst/>
          </a:prstGeom>
        </p:spPr>
      </p:pic>
      <p:pic>
        <p:nvPicPr>
          <p:cNvPr id="2" name="그림 1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D6420ABF-3A2A-18E9-43F3-AB692FA362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8" r="7623"/>
          <a:stretch/>
        </p:blipFill>
        <p:spPr>
          <a:xfrm flipH="1">
            <a:off x="7333018" y="0"/>
            <a:ext cx="629882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케치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7C7B9D0A-00F5-8F42-4C59-87BF7F9C5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899" y1="25779" x2="57607" y2="34136"/>
                        <a14:foregroundMark x1="57607" y1="34136" x2="61378" y2="27054"/>
                        <a14:foregroundMark x1="61378" y1="27054" x2="60598" y2="25921"/>
                        <a14:foregroundMark x1="50065" y1="60482" x2="49805" y2="62868"/>
                        <a14:foregroundMark x1="51744" y1="71026" x2="54353" y2="73229"/>
                        <a14:foregroundMark x1="55037" y1="64873" x2="55007" y2="64306"/>
                        <a14:foregroundMark x1="55052" y1="65156" x2="55037" y2="64873"/>
                        <a14:foregroundMark x1="55065" y1="65408" x2="55052" y2="65156"/>
                        <a14:foregroundMark x1="55007" y1="64306" x2="66450" y2="54533"/>
                        <a14:foregroundMark x1="66450" y1="54533" x2="68140" y2="43484"/>
                        <a14:foregroundMark x1="68140" y1="43484" x2="61378" y2="43201"/>
                        <a14:foregroundMark x1="61378" y1="43201" x2="61378" y2="43201"/>
                        <a14:foregroundMark x1="71391" y1="64023" x2="71391" y2="64023"/>
                        <a14:foregroundMark x1="71782" y1="65439" x2="71782" y2="65439"/>
                        <a14:foregroundMark x1="71521" y1="66289" x2="71521" y2="66289"/>
                        <a14:foregroundMark x1="72562" y1="68555" x2="72562" y2="68555"/>
                        <a14:foregroundMark x1="72692" y1="68980" x2="72692" y2="68980"/>
                        <a14:foregroundMark x1="73212" y1="69122" x2="73212" y2="69122"/>
                        <a14:foregroundMark x1="58257" y1="54674" x2="58257" y2="54674"/>
                        <a14:foregroundMark x1="61378" y1="50708" x2="60468" y2="50708"/>
                        <a14:foregroundMark x1="60338" y1="50425" x2="54486" y2="49858"/>
                        <a14:foregroundMark x1="59818" y1="52408" x2="59818" y2="52408"/>
                        <a14:foregroundMark x1="57737" y1="52975" x2="57737" y2="52975"/>
                        <a14:foregroundMark x1="57997" y1="55666" x2="57997" y2="55666"/>
                        <a14:backgroundMark x1="46684" y1="59348" x2="50455" y2="75212"/>
                        <a14:backgroundMark x1="50455" y1="75212" x2="50585" y2="75212"/>
                        <a14:backgroundMark x1="54226" y1="65722" x2="57217" y2="74788"/>
                        <a14:backgroundMark x1="55267" y1="65439" x2="55267" y2="65439"/>
                        <a14:backgroundMark x1="55007" y1="65439" x2="56177" y2="65722"/>
                        <a14:backgroundMark x1="55137" y1="65156" x2="55137" y2="65156"/>
                        <a14:backgroundMark x1="54876" y1="65014" x2="54876" y2="65014"/>
                        <a14:backgroundMark x1="55267" y1="64873" x2="55267" y2="64873"/>
                        <a14:backgroundMark x1="55007" y1="65156" x2="55007" y2="65156"/>
                        <a14:backgroundMark x1="55137" y1="65156" x2="55137" y2="65156"/>
                        <a14:backgroundMark x1="54876" y1="65156" x2="54876" y2="65156"/>
                        <a14:backgroundMark x1="55137" y1="64873" x2="55137" y2="64873"/>
                        <a14:backgroundMark x1="73992" y1="63314" x2="74252" y2="66431"/>
                        <a14:backgroundMark x1="78804" y1="51416" x2="81014" y2="54674"/>
                        <a14:backgroundMark x1="49025" y1="70113" x2="51495" y2="73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15" t="14533" r="19681" b="25173"/>
          <a:stretch/>
        </p:blipFill>
        <p:spPr>
          <a:xfrm>
            <a:off x="3366052" y="1540566"/>
            <a:ext cx="2564296" cy="4055166"/>
          </a:xfrm>
          <a:prstGeom prst="rect">
            <a:avLst/>
          </a:prstGeom>
        </p:spPr>
      </p:pic>
      <p:pic>
        <p:nvPicPr>
          <p:cNvPr id="7" name="그림 6" descr="일러스트레이션, 만화 영화, 스케치, 그림이(가) 표시된 사진&#10;&#10;자동 생성된 설명">
            <a:extLst>
              <a:ext uri="{FF2B5EF4-FFF2-40B4-BE49-F238E27FC236}">
                <a16:creationId xmlns:a16="http://schemas.microsoft.com/office/drawing/2014/main" id="{DD8C27BA-3A4B-3541-8E69-5B5CD77892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9999" y1="55273" x2="77593" y2="61566"/>
                        <a14:foregroundMark x1="56851" y1="69526" x2="56501" y2="69456"/>
                        <a14:foregroundMark x1="66163" y1="71383" x2="64434" y2="71038"/>
                        <a14:foregroundMark x1="72790" y1="72704" x2="70263" y2="72200"/>
                        <a14:foregroundMark x1="74235" y1="20538" x2="75882" y2="27762"/>
                        <a14:foregroundMark x1="75294" y1="19405" x2="74824" y2="20680"/>
                        <a14:foregroundMark x1="64941" y1="28187" x2="61647" y2="31870"/>
                        <a14:foregroundMark x1="62235" y1="51841" x2="68118" y2="54816"/>
                        <a14:foregroundMark x1="55633" y1="66487" x2="57059" y2="63739"/>
                        <a14:foregroundMark x1="55412" y1="59632" x2="55412" y2="65423"/>
                        <a14:foregroundMark x1="71176" y1="49717" x2="70118" y2="48442"/>
                        <a14:foregroundMark x1="56252" y1="70591" x2="59542" y2="73496"/>
                        <a14:foregroundMark x1="59584" y1="73408" x2="55529" y2="68130"/>
                        <a14:foregroundMark x1="75176" y1="61473" x2="76471" y2="61756"/>
                        <a14:foregroundMark x1="74824" y1="61190" x2="74954" y2="62783"/>
                        <a14:foregroundMark x1="76963" y1="61566" x2="76824" y2="62181"/>
                        <a14:foregroundMark x1="74515" y1="62661" x2="75882" y2="62748"/>
                        <a14:foregroundMark x1="73647" y1="62606" x2="74398" y2="62654"/>
                        <a14:foregroundMark x1="74824" y1="61615" x2="74625" y2="64339"/>
                        <a14:foregroundMark x1="74434" y1="62639" x2="74471" y2="61331"/>
                        <a14:foregroundMark x1="70588" y1="43201" x2="70353" y2="54533"/>
                        <a14:foregroundMark x1="70353" y1="54533" x2="71647" y2="46034"/>
                        <a14:foregroundMark x1="71647" y1="46034" x2="70118" y2="44759"/>
                        <a14:foregroundMark x1="70824" y1="42493" x2="64588" y2="44901"/>
                        <a14:foregroundMark x1="64588" y1="44901" x2="64235" y2="54674"/>
                        <a14:foregroundMark x1="64235" y1="54674" x2="68471" y2="48867"/>
                        <a14:foregroundMark x1="68471" y1="48867" x2="68235" y2="46601"/>
                        <a14:foregroundMark x1="75412" y1="18697" x2="76000" y2="27337"/>
                        <a14:foregroundMark x1="76000" y1="27337" x2="74235" y2="37252"/>
                        <a14:foregroundMark x1="74235" y1="37252" x2="74353" y2="39377"/>
                        <a14:foregroundMark x1="73882" y1="63598" x2="75176" y2="62465"/>
                        <a14:foregroundMark x1="75176" y1="63031" x2="75176" y2="61615"/>
                        <a14:foregroundMark x1="73176" y1="63173" x2="74824" y2="63598"/>
                        <a14:foregroundMark x1="73765" y1="62465" x2="75059" y2="62323"/>
                        <a14:foregroundMark x1="74353" y1="63031" x2="74353" y2="61615"/>
                        <a14:foregroundMark x1="74118" y1="62606" x2="73412" y2="62040"/>
                        <a14:foregroundMark x1="75176" y1="62323" x2="74353" y2="62040"/>
                        <a14:foregroundMark x1="74706" y1="65014" x2="74706" y2="65014"/>
                        <a14:foregroundMark x1="74588" y1="65722" x2="74588" y2="65722"/>
                        <a14:foregroundMark x1="74471" y1="66431" x2="74471" y2="66431"/>
                        <a14:foregroundMark x1="74824" y1="67280" x2="74824" y2="67280"/>
                        <a14:foregroundMark x1="75294" y1="67989" x2="75294" y2="67989"/>
                        <a14:foregroundMark x1="75176" y1="68555" x2="75176" y2="68555"/>
                        <a14:foregroundMark x1="75529" y1="69122" x2="75819" y2="69122"/>
                        <a14:foregroundMark x1="54118" y1="63739" x2="54118" y2="63739"/>
                        <a14:foregroundMark x1="54471" y1="63173" x2="54471" y2="63173"/>
                        <a14:foregroundMark x1="54235" y1="63173" x2="54235" y2="63173"/>
                        <a14:backgroundMark x1="55300" y1="72687" x2="59176" y2="86402"/>
                        <a14:backgroundMark x1="41765" y1="24788" x2="51993" y2="60983"/>
                        <a14:backgroundMark x1="47294" y1="42493" x2="50706" y2="32011"/>
                        <a14:backgroundMark x1="50706" y1="32011" x2="65882" y2="13456"/>
                        <a14:backgroundMark x1="65882" y1="13456" x2="69882" y2="10623"/>
                        <a14:backgroundMark x1="71412" y1="6374" x2="54471" y2="17280"/>
                        <a14:backgroundMark x1="54471" y1="17280" x2="53765" y2="18414"/>
                        <a14:backgroundMark x1="63059" y1="11898" x2="54353" y2="27195"/>
                        <a14:backgroundMark x1="59059" y1="9773" x2="52941" y2="17564"/>
                        <a14:backgroundMark x1="59882" y1="19547" x2="56941" y2="26346"/>
                        <a14:backgroundMark x1="77619" y1="21626" x2="80000" y2="23229"/>
                        <a14:backgroundMark x1="69059" y1="15864" x2="73347" y2="18751"/>
                        <a14:backgroundMark x1="80000" y1="23229" x2="79765" y2="32436"/>
                        <a14:backgroundMark x1="79765" y1="32436" x2="77059" y2="41501"/>
                        <a14:backgroundMark x1="77059" y1="41501" x2="82000" y2="50992"/>
                        <a14:backgroundMark x1="82000" y1="50992" x2="82000" y2="61190"/>
                        <a14:backgroundMark x1="82000" y1="61190" x2="77335" y2="67341"/>
                        <a14:backgroundMark x1="77573" y1="29997" x2="77882" y2="35694"/>
                        <a14:backgroundMark x1="77425" y1="27265" x2="77449" y2="27706"/>
                        <a14:backgroundMark x1="77421" y1="18500" x2="82941" y2="23229"/>
                        <a14:backgroundMark x1="69882" y1="12040" x2="77405" y2="18486"/>
                        <a14:backgroundMark x1="69529" y1="12748" x2="74471" y2="13598"/>
                        <a14:backgroundMark x1="68235" y1="10623" x2="75059" y2="13031"/>
                        <a14:backgroundMark x1="53000" y1="63739" x2="54118" y2="69122"/>
                        <a14:backgroundMark x1="52883" y1="63173" x2="53000" y2="63739"/>
                        <a14:backgroundMark x1="52471" y1="61190" x2="52883" y2="63173"/>
                        <a14:backgroundMark x1="55006" y1="72427" x2="55765" y2="74363"/>
                        <a14:backgroundMark x1="53765" y1="69263" x2="53979" y2="69810"/>
                        <a14:backgroundMark x1="59059" y1="62323" x2="58841" y2="69940"/>
                        <a14:backgroundMark x1="61129" y1="72389" x2="61647" y2="72805"/>
                        <a14:backgroundMark x1="74496" y1="71154" x2="75176" y2="73938"/>
                        <a14:backgroundMark x1="74135" y1="69677" x2="74483" y2="71101"/>
                        <a14:backgroundMark x1="77053" y1="63881" x2="77882" y2="63881"/>
                        <a14:backgroundMark x1="77529" y1="63031" x2="77008" y2="63321"/>
                        <a14:backgroundMark x1="67882" y1="68130" x2="68471" y2="74646"/>
                        <a14:backgroundMark x1="76747" y1="65014" x2="76808" y2="66704"/>
                        <a14:backgroundMark x1="76706" y1="63881" x2="76747" y2="65014"/>
                        <a14:backgroundMark x1="62588" y1="69830" x2="62118" y2="72805"/>
                        <a14:backgroundMark x1="53647" y1="68555" x2="54824" y2="71388"/>
                        <a14:backgroundMark x1="59059" y1="74504" x2="60471" y2="74221"/>
                        <a14:backgroundMark x1="74088" y1="68555" x2="74471" y2="70397"/>
                        <a14:backgroundMark x1="73970" y1="67989" x2="74088" y2="68555"/>
                        <a14:backgroundMark x1="73823" y1="67280" x2="73970" y2="67989"/>
                        <a14:backgroundMark x1="73647" y1="66431" x2="73823" y2="67280"/>
                        <a14:backgroundMark x1="73506" y1="65754" x2="73647" y2="66431"/>
                        <a14:backgroundMark x1="75993" y1="65014" x2="75882" y2="65581"/>
                        <a14:backgroundMark x1="76106" y1="64435" x2="75993" y2="65014"/>
                        <a14:backgroundMark x1="76353" y1="63173" x2="76112" y2="64406"/>
                        <a14:backgroundMark x1="76471" y1="64023" x2="78353" y2="63598"/>
                        <a14:backgroundMark x1="76353" y1="63598" x2="77647" y2="63598"/>
                        <a14:backgroundMark x1="75294" y1="70113" x2="75647" y2="70113"/>
                        <a14:backgroundMark x1="75059" y1="69547" x2="75059" y2="69547"/>
                        <a14:backgroundMark x1="75765" y1="69972" x2="75765" y2="69972"/>
                        <a14:backgroundMark x1="75529" y1="69547" x2="75529" y2="69547"/>
                        <a14:backgroundMark x1="75412" y1="69405" x2="75412" y2="69405"/>
                        <a14:backgroundMark x1="75647" y1="69405" x2="75647" y2="6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16301" r="17509" b="23395"/>
          <a:stretch/>
        </p:blipFill>
        <p:spPr>
          <a:xfrm>
            <a:off x="7295323" y="1540566"/>
            <a:ext cx="2564296" cy="40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흑백, 모노크롬이(가) 표시된 사진&#10;&#10;자동 생성된 설명">
            <a:extLst>
              <a:ext uri="{FF2B5EF4-FFF2-40B4-BE49-F238E27FC236}">
                <a16:creationId xmlns:a16="http://schemas.microsoft.com/office/drawing/2014/main" id="{7969949E-ED5D-79AB-B8A4-07CF96585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/>
          <a:stretch/>
        </p:blipFill>
        <p:spPr>
          <a:xfrm>
            <a:off x="3824748" y="-2"/>
            <a:ext cx="7749455" cy="6351639"/>
          </a:xfrm>
          <a:prstGeom prst="rect">
            <a:avLst/>
          </a:prstGeom>
        </p:spPr>
      </p:pic>
      <p:pic>
        <p:nvPicPr>
          <p:cNvPr id="19" name="그림 18" descr="안개, 실루엣, 흑백이(가) 표시된 사진&#10;&#10;자동 생성된 설명">
            <a:extLst>
              <a:ext uri="{FF2B5EF4-FFF2-40B4-BE49-F238E27FC236}">
                <a16:creationId xmlns:a16="http://schemas.microsoft.com/office/drawing/2014/main" id="{650AD719-D519-57E6-1F3B-E1D561ED8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441" y="0"/>
            <a:ext cx="5316189" cy="6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8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F7EEE86E-985E-07F1-0A30-96254F0D3279}"/>
              </a:ext>
            </a:extLst>
          </p:cNvPr>
          <p:cNvGrpSpPr/>
          <p:nvPr/>
        </p:nvGrpSpPr>
        <p:grpSpPr>
          <a:xfrm>
            <a:off x="0" y="0"/>
            <a:ext cx="4267200" cy="6734175"/>
            <a:chOff x="889000" y="0"/>
            <a:chExt cx="4267200" cy="6734175"/>
          </a:xfrm>
        </p:grpSpPr>
        <p:pic>
          <p:nvPicPr>
            <p:cNvPr id="7" name="그림 6" descr="스케치, 그림, 인간의 얼굴, 의류이(가) 표시된 사진&#10;&#10;자동 생성된 설명">
              <a:extLst>
                <a:ext uri="{FF2B5EF4-FFF2-40B4-BE49-F238E27FC236}">
                  <a16:creationId xmlns:a16="http://schemas.microsoft.com/office/drawing/2014/main" id="{BCE3F3C3-5A08-2987-E303-F7D891C45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0" r="9942" b="26133"/>
            <a:stretch/>
          </p:blipFill>
          <p:spPr>
            <a:xfrm>
              <a:off x="889000" y="0"/>
              <a:ext cx="4267200" cy="6734175"/>
            </a:xfrm>
            <a:prstGeom prst="rect">
              <a:avLst/>
            </a:prstGeom>
          </p:spPr>
        </p:pic>
        <p:pic>
          <p:nvPicPr>
            <p:cNvPr id="21" name="그림 20" descr="아니메, 만화 영화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470BC036-7F09-CA17-8392-1354161E0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000" b="95000" l="70149" r="893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13" t="52636" r="9818" b="16637"/>
            <a:stretch/>
          </p:blipFill>
          <p:spPr>
            <a:xfrm rot="1356932" flipH="1">
              <a:off x="1968521" y="3945138"/>
              <a:ext cx="2193831" cy="2107246"/>
            </a:xfrm>
            <a:prstGeom prst="rect">
              <a:avLst/>
            </a:prstGeom>
          </p:spPr>
        </p:pic>
        <p:pic>
          <p:nvPicPr>
            <p:cNvPr id="36" name="그림 35" descr="만화 영화, 애니메이션, 아니메이(가) 표시된 사진&#10;&#10;자동 생성된 설명">
              <a:extLst>
                <a:ext uri="{FF2B5EF4-FFF2-40B4-BE49-F238E27FC236}">
                  <a16:creationId xmlns:a16="http://schemas.microsoft.com/office/drawing/2014/main" id="{CA8B25B4-65FA-31CB-E8E0-95230FB50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11" t="45724" r="40498" b="25822"/>
            <a:stretch/>
          </p:blipFill>
          <p:spPr>
            <a:xfrm>
              <a:off x="2976984" y="2516001"/>
              <a:ext cx="865655" cy="1411210"/>
            </a:xfrm>
            <a:prstGeom prst="rect">
              <a:avLst/>
            </a:prstGeom>
          </p:spPr>
        </p:pic>
        <p:pic>
          <p:nvPicPr>
            <p:cNvPr id="28" name="그림 27" descr="스케치, 만화 영화, 일러스트레이션, 그림이(가) 표시된 사진&#10;&#10;자동 생성된 설명">
              <a:extLst>
                <a:ext uri="{FF2B5EF4-FFF2-40B4-BE49-F238E27FC236}">
                  <a16:creationId xmlns:a16="http://schemas.microsoft.com/office/drawing/2014/main" id="{DF23C21F-1150-6474-B7DC-007929F7F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2519" r="43454" b="59553"/>
            <a:stretch/>
          </p:blipFill>
          <p:spPr>
            <a:xfrm>
              <a:off x="1746517" y="2055034"/>
              <a:ext cx="1306667" cy="1767730"/>
            </a:xfrm>
            <a:prstGeom prst="snip2SameRect">
              <a:avLst>
                <a:gd name="adj1" fmla="val 46337"/>
                <a:gd name="adj2" fmla="val 0"/>
              </a:avLst>
            </a:prstGeom>
          </p:spPr>
        </p:pic>
        <p:pic>
          <p:nvPicPr>
            <p:cNvPr id="30" name="그림 29" descr="아니메, 만화 영화, 망가, CG 아트워크이(가) 표시된 사진&#10;&#10;자동 생성된 설명">
              <a:extLst>
                <a:ext uri="{FF2B5EF4-FFF2-40B4-BE49-F238E27FC236}">
                  <a16:creationId xmlns:a16="http://schemas.microsoft.com/office/drawing/2014/main" id="{FB2E2A52-390A-1D00-F7FF-E86F70FBC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51" t="25417" r="53606" b="63472"/>
            <a:stretch/>
          </p:blipFill>
          <p:spPr>
            <a:xfrm rot="1684423">
              <a:off x="2561742" y="1192492"/>
              <a:ext cx="830485" cy="762000"/>
            </a:xfrm>
            <a:prstGeom prst="snip2DiagRect">
              <a:avLst>
                <a:gd name="adj1" fmla="val 0"/>
                <a:gd name="adj2" fmla="val 37725"/>
              </a:avLst>
            </a:prstGeom>
          </p:spPr>
        </p:pic>
        <p:pic>
          <p:nvPicPr>
            <p:cNvPr id="11" name="그림 10" descr="패턴, 다채로움, 포장지, 라일락이(가) 표시된 사진&#10;&#10;자동 생성된 설명">
              <a:extLst>
                <a:ext uri="{FF2B5EF4-FFF2-40B4-BE49-F238E27FC236}">
                  <a16:creationId xmlns:a16="http://schemas.microsoft.com/office/drawing/2014/main" id="{815C8439-45CC-6C77-C544-23BA13AF3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2293" b="92751"/>
            <a:stretch/>
          </p:blipFill>
          <p:spPr>
            <a:xfrm rot="578139">
              <a:off x="2301008" y="1507843"/>
              <a:ext cx="676769" cy="229656"/>
            </a:xfrm>
            <a:prstGeom prst="rect">
              <a:avLst/>
            </a:prstGeom>
          </p:spPr>
        </p:pic>
        <p:pic>
          <p:nvPicPr>
            <p:cNvPr id="44" name="그림 43" descr="아니메, 만화 영화, 망가, CG 아트워크이(가) 표시된 사진&#10;&#10;자동 생성된 설명">
              <a:extLst>
                <a:ext uri="{FF2B5EF4-FFF2-40B4-BE49-F238E27FC236}">
                  <a16:creationId xmlns:a16="http://schemas.microsoft.com/office/drawing/2014/main" id="{741C051E-3DC0-E7D4-4834-B88DBC6B9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60" t="74028" r="40202" b="11111"/>
            <a:stretch/>
          </p:blipFill>
          <p:spPr>
            <a:xfrm rot="3522801">
              <a:off x="1978319" y="4023440"/>
              <a:ext cx="1112459" cy="1106715"/>
            </a:xfrm>
            <a:prstGeom prst="diamond">
              <a:avLst/>
            </a:prstGeom>
          </p:spPr>
        </p:pic>
      </p:grpSp>
      <p:pic>
        <p:nvPicPr>
          <p:cNvPr id="50" name="그림 49" descr="이, 미소, 할로윈이(가) 표시된 사진&#10;&#10;자동 생성된 설명">
            <a:extLst>
              <a:ext uri="{FF2B5EF4-FFF2-40B4-BE49-F238E27FC236}">
                <a16:creationId xmlns:a16="http://schemas.microsoft.com/office/drawing/2014/main" id="{729DCFC0-D1CB-30B2-35E7-1A396109FD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192" b="69796" l="27554" r="81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55" t="38741" r="12152" b="26753"/>
          <a:stretch/>
        </p:blipFill>
        <p:spPr>
          <a:xfrm rot="868312">
            <a:off x="284742" y="1479627"/>
            <a:ext cx="555434" cy="286088"/>
          </a:xfrm>
          <a:prstGeom prst="rect">
            <a:avLst/>
          </a:prstGeom>
        </p:spPr>
      </p:pic>
      <p:pic>
        <p:nvPicPr>
          <p:cNvPr id="16" name="그림 15" descr="아니메, 만화 영화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B1BBD3DD-C96F-C6E0-2B02-009385EC63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58" y="0"/>
            <a:ext cx="4267241" cy="6733374"/>
          </a:xfrm>
          <a:prstGeom prst="rect">
            <a:avLst/>
          </a:prstGeom>
        </p:spPr>
      </p:pic>
      <p:pic>
        <p:nvPicPr>
          <p:cNvPr id="18" name="그림 17" descr="아니메, 만화 영화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01402DCE-096D-F9B2-88CF-7306CEC5D0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54" y="0"/>
            <a:ext cx="4267241" cy="67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3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57BAF5-5232-BD73-398E-73905F359C70}"/>
              </a:ext>
            </a:extLst>
          </p:cNvPr>
          <p:cNvSpPr/>
          <p:nvPr/>
        </p:nvSpPr>
        <p:spPr>
          <a:xfrm>
            <a:off x="845389" y="767751"/>
            <a:ext cx="10334445" cy="1880558"/>
          </a:xfrm>
          <a:prstGeom prst="roundRect">
            <a:avLst/>
          </a:prstGeom>
          <a:solidFill>
            <a:srgbClr val="47474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CD411A-F86F-82EF-CCF2-05D243264AE8}"/>
              </a:ext>
            </a:extLst>
          </p:cNvPr>
          <p:cNvSpPr/>
          <p:nvPr/>
        </p:nvSpPr>
        <p:spPr>
          <a:xfrm>
            <a:off x="146645" y="905774"/>
            <a:ext cx="526211" cy="508958"/>
          </a:xfrm>
          <a:prstGeom prst="ellipse">
            <a:avLst/>
          </a:prstGeom>
          <a:solidFill>
            <a:srgbClr val="4747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B1D9BD6-8752-9A66-E4CA-790D06EBFD5C}"/>
              </a:ext>
            </a:extLst>
          </p:cNvPr>
          <p:cNvSpPr/>
          <p:nvPr/>
        </p:nvSpPr>
        <p:spPr>
          <a:xfrm>
            <a:off x="146645" y="324928"/>
            <a:ext cx="526211" cy="508958"/>
          </a:xfrm>
          <a:prstGeom prst="ellipse">
            <a:avLst/>
          </a:prstGeom>
          <a:solidFill>
            <a:srgbClr val="0F0F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ED30F4-3C13-3D27-62FB-1160E83E3D79}"/>
              </a:ext>
            </a:extLst>
          </p:cNvPr>
          <p:cNvSpPr/>
          <p:nvPr/>
        </p:nvSpPr>
        <p:spPr>
          <a:xfrm>
            <a:off x="146648" y="1486620"/>
            <a:ext cx="526211" cy="508958"/>
          </a:xfrm>
          <a:prstGeom prst="ellipse">
            <a:avLst/>
          </a:prstGeom>
          <a:solidFill>
            <a:srgbClr val="7171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5736C98-C0F2-0D25-6FCF-4C9DE9A0B5C4}"/>
              </a:ext>
            </a:extLst>
          </p:cNvPr>
          <p:cNvSpPr/>
          <p:nvPr/>
        </p:nvSpPr>
        <p:spPr>
          <a:xfrm>
            <a:off x="146647" y="2067466"/>
            <a:ext cx="526211" cy="508958"/>
          </a:xfrm>
          <a:prstGeom prst="ellipse">
            <a:avLst/>
          </a:prstGeom>
          <a:solidFill>
            <a:srgbClr val="E1E1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3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9</Words>
  <Application>Microsoft Office PowerPoint</Application>
  <PresentationFormat>와이드스크린</PresentationFormat>
  <Paragraphs>7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성문 황</dc:creator>
  <cp:lastModifiedBy>성문 황</cp:lastModifiedBy>
  <cp:revision>9</cp:revision>
  <dcterms:created xsi:type="dcterms:W3CDTF">2023-11-07T14:23:53Z</dcterms:created>
  <dcterms:modified xsi:type="dcterms:W3CDTF">2023-12-11T09:24:26Z</dcterms:modified>
</cp:coreProperties>
</file>